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3399"/>
    <a:srgbClr val="FFFFFF"/>
    <a:srgbClr val="0083A9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737" autoAdjust="0"/>
  </p:normalViewPr>
  <p:slideViewPr>
    <p:cSldViewPr>
      <p:cViewPr varScale="1">
        <p:scale>
          <a:sx n="109" d="100"/>
          <a:sy n="109" d="100"/>
        </p:scale>
        <p:origin x="8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618" y="84"/>
      </p:cViewPr>
      <p:guideLst>
        <p:guide orient="horz" pos="2928"/>
        <p:guide pos="2208"/>
      </p:guideLst>
    </p:cSldViewPr>
  </p:notesViewPr>
  <p:gridSpacing cx="76200" cy="76200"/>
</p:viewPr>
</file>

<file path=ppt/theme/theme3.xml><?xml version="1.0" encoding="utf-8"?>
<a:theme xmlns:a="http://schemas.openxmlformats.org/drawingml/2006/main" name="DESE 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4D868DA4-3C82-4174-BFE0-B6ED9449106D}" vid="{F52871C2-B5B6-467A-8A99-4F2F6A7DFC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DESE 2020 PPT Template</Template>
  <TotalTime>1043</TotalTime>
  <Words>1133</Words>
  <Application>Microsoft Office PowerPoint</Application>
  <PresentationFormat>On-screen Show (16:9)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DESE Title Slides</vt:lpstr>
      <vt:lpstr>DESE Content Slides</vt:lpstr>
      <vt:lpstr>DESE Section Dividers</vt:lpstr>
      <vt:lpstr>DESE Closing Slides</vt:lpstr>
      <vt:lpstr>PowerPoint Presentation</vt:lpstr>
      <vt:lpstr>Zoom Support Meeting Norms</vt:lpstr>
      <vt:lpstr>Knowing When to Use a Shortened School Day: Critical Considerations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Wales, Christina</dc:creator>
  <cp:lastModifiedBy>Holt, Stacie</cp:lastModifiedBy>
  <cp:revision>79</cp:revision>
  <cp:lastPrinted>2021-06-25T16:17:22Z</cp:lastPrinted>
  <dcterms:created xsi:type="dcterms:W3CDTF">2021-01-29T20:34:24Z</dcterms:created>
  <dcterms:modified xsi:type="dcterms:W3CDTF">2021-11-18T14:34:56Z</dcterms:modified>
</cp:coreProperties>
</file>